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5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5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12" r:id="rId127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27" Type="http://schemas.openxmlformats.org/officeDocument/2006/relationships/slide" Target="slides/slide57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5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6" name="Shape 4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" name="Google Shape;4157;p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8" name="Google Shape;4158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30.png"/></Relationships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9" name="Shape 4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0" name="Google Shape;4160;p613"/>
          <p:cNvSpPr txBox="1"/>
          <p:nvPr>
            <p:ph type="title"/>
          </p:nvPr>
        </p:nvSpPr>
        <p:spPr>
          <a:xfrm>
            <a:off x="324781" y="33139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Recognizing Hazards</a:t>
            </a:r>
            <a:endParaRPr/>
          </a:p>
        </p:txBody>
      </p:sp>
      <p:sp>
        <p:nvSpPr>
          <p:cNvPr id="4161" name="Google Shape;4161;p613"/>
          <p:cNvSpPr txBox="1"/>
          <p:nvPr>
            <p:ph idx="1" type="body"/>
          </p:nvPr>
        </p:nvSpPr>
        <p:spPr>
          <a:xfrm>
            <a:off x="457200" y="1223925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 u="sng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1.Correct others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2. If you spill or drop something pick it up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3. Dress for safety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4. Watch the flow of others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400"/>
          </a:p>
        </p:txBody>
      </p:sp>
      <p:pic>
        <p:nvPicPr>
          <p:cNvPr id="4162" name="Google Shape;4162;p6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9550" y="2843025"/>
            <a:ext cx="2156375" cy="197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